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3"/>
  </p:notesMasterIdLst>
  <p:sldIdLst>
    <p:sldId id="258" r:id="rId2"/>
  </p:sldIdLst>
  <p:sldSz cx="10972800" cy="6858000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336699"/>
    <a:srgbClr val="006699"/>
    <a:srgbClr val="CC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2" autoAdjust="0"/>
    <p:restoredTop sz="93256" autoAdjust="0"/>
  </p:normalViewPr>
  <p:slideViewPr>
    <p:cSldViewPr>
      <p:cViewPr>
        <p:scale>
          <a:sx n="50" d="100"/>
          <a:sy n="50" d="100"/>
        </p:scale>
        <p:origin x="-912" y="-5"/>
      </p:cViewPr>
      <p:guideLst>
        <p:guide orient="horz" pos="2160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defTabSz="912813">
              <a:defRPr sz="1200">
                <a:latin typeface="Times New Roman" pitchFamily="18" charset="0"/>
              </a:defRPr>
            </a:lvl1pPr>
          </a:lstStyle>
          <a:p>
            <a:endParaRPr lang="en-US" altLang="es-E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669925" y="677863"/>
            <a:ext cx="5657850" cy="3536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0750" y="4441825"/>
            <a:ext cx="5156200" cy="413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smtClean="0"/>
              <a:t>Click to edit Master text styles</a:t>
            </a:r>
          </a:p>
          <a:p>
            <a:pPr lvl="1"/>
            <a:r>
              <a:rPr lang="en-US" altLang="es-ES" smtClean="0"/>
              <a:t>Second level</a:t>
            </a:r>
          </a:p>
          <a:p>
            <a:pPr lvl="2"/>
            <a:r>
              <a:rPr lang="en-US" altLang="es-ES" smtClean="0"/>
              <a:t>Third level</a:t>
            </a:r>
          </a:p>
          <a:p>
            <a:pPr lvl="3"/>
            <a:r>
              <a:rPr lang="en-US" altLang="es-ES" smtClean="0"/>
              <a:t>Fourth level</a:t>
            </a:r>
          </a:p>
          <a:p>
            <a:pPr lvl="4"/>
            <a:r>
              <a:rPr lang="en-US" altLang="es-E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98913" y="0"/>
            <a:ext cx="2998787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latin typeface="Times New Roman" pitchFamily="18" charset="0"/>
              </a:defRPr>
            </a:lvl1pPr>
          </a:lstStyle>
          <a:p>
            <a:endParaRPr lang="en-US" altLang="es-E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2998788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defTabSz="912813">
              <a:defRPr sz="1200">
                <a:latin typeface="Times New Roman" pitchFamily="18" charset="0"/>
              </a:defRPr>
            </a:lvl1pPr>
          </a:lstStyle>
          <a:p>
            <a:endParaRPr lang="en-US" altLang="es-E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8913" y="8807450"/>
            <a:ext cx="2998787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latin typeface="Times New Roman" pitchFamily="18" charset="0"/>
              </a:defRPr>
            </a:lvl1pPr>
          </a:lstStyle>
          <a:p>
            <a:fld id="{90A0887A-F41F-4467-AF81-A37D768A2120}" type="slidenum">
              <a:rPr lang="en-US" altLang="es-ES"/>
              <a:pPr/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9196298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E597B9-D3BA-42D8-9118-1876944AF969}" type="slidenum">
              <a:rPr lang="en-US" altLang="es-ES"/>
              <a:pPr/>
              <a:t>1</a:t>
            </a:fld>
            <a:endParaRPr lang="en-US" altLang="es-E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677863"/>
            <a:ext cx="5657850" cy="353695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130426"/>
            <a:ext cx="932688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3886200"/>
            <a:ext cx="768096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2749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766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18120" y="609600"/>
            <a:ext cx="233172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2960" y="609600"/>
            <a:ext cx="681228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114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459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4406901"/>
            <a:ext cx="932688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2906713"/>
            <a:ext cx="932688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437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981200"/>
            <a:ext cx="4572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1981200"/>
            <a:ext cx="4572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7998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535113"/>
            <a:ext cx="48482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174875"/>
            <a:ext cx="484822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535113"/>
            <a:ext cx="48501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174875"/>
            <a:ext cx="48501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9061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8209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6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3050"/>
            <a:ext cx="360997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273051"/>
            <a:ext cx="61341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435101"/>
            <a:ext cx="360997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805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4800600"/>
            <a:ext cx="658368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12775"/>
            <a:ext cx="658368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367338"/>
            <a:ext cx="658368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899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2960" y="609600"/>
            <a:ext cx="932688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smtClean="0"/>
              <a:t>Click to edit Master title style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960" y="1981200"/>
            <a:ext cx="932688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smtClean="0"/>
              <a:t>Click to edit Master text styles</a:t>
            </a:r>
          </a:p>
          <a:p>
            <a:pPr lvl="1"/>
            <a:r>
              <a:rPr lang="en-US" altLang="es-ES" smtClean="0"/>
              <a:t>Second level</a:t>
            </a:r>
          </a:p>
          <a:p>
            <a:pPr lvl="2"/>
            <a:r>
              <a:rPr lang="en-US" altLang="es-ES" smtClean="0"/>
              <a:t>Third level</a:t>
            </a:r>
          </a:p>
          <a:p>
            <a:pPr lvl="3"/>
            <a:r>
              <a:rPr lang="en-US" altLang="es-ES" smtClean="0"/>
              <a:t>Fourth level</a:t>
            </a:r>
          </a:p>
          <a:p>
            <a:pPr lvl="4"/>
            <a:r>
              <a:rPr lang="en-US" altLang="es-E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pitchFamily="18" charset="0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hyperlink" Target="mailto:logiasoldecolombia@soldecolombia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11" Type="http://schemas.openxmlformats.org/officeDocument/2006/relationships/hyperlink" Target="mailto:juliana.quiceno@soldecolombia.org" TargetMode="External"/><Relationship Id="rId5" Type="http://schemas.openxmlformats.org/officeDocument/2006/relationships/image" Target="../media/image2.png"/><Relationship Id="rId10" Type="http://schemas.openxmlformats.org/officeDocument/2006/relationships/hyperlink" Target="mailto:william.fernandez@soldecolombia.org" TargetMode="External"/><Relationship Id="rId4" Type="http://schemas.microsoft.com/office/2007/relationships/hdphoto" Target="../media/hdphoto1.wdp"/><Relationship Id="rId9" Type="http://schemas.openxmlformats.org/officeDocument/2006/relationships/hyperlink" Target="mailto:wfernandez@copaair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86000"/>
                    </a14:imgEffect>
                    <a14:imgEffect>
                      <a14:brightnessContrast bright="70000" contrast="-3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165" y="392105"/>
            <a:ext cx="6285435" cy="6313495"/>
          </a:xfrm>
          <a:prstGeom prst="rect">
            <a:avLst/>
          </a:prstGeom>
        </p:spPr>
      </p:pic>
      <p:sp>
        <p:nvSpPr>
          <p:cNvPr id="6186" name="Rectangle 1066"/>
          <p:cNvSpPr>
            <a:spLocks noChangeArrowheads="1"/>
          </p:cNvSpPr>
          <p:nvPr/>
        </p:nvSpPr>
        <p:spPr bwMode="auto">
          <a:xfrm>
            <a:off x="0" y="0"/>
            <a:ext cx="640080" cy="68580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/>
          <a:p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85" name="Text Box 1065"/>
              <p:cNvSpPr txBox="1">
                <a:spLocks noChangeArrowheads="1"/>
              </p:cNvSpPr>
              <p:nvPr/>
            </p:nvSpPr>
            <p:spPr bwMode="auto">
              <a:xfrm>
                <a:off x="1517904" y="762000"/>
                <a:ext cx="9180576" cy="1219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r>
                  <a:rPr lang="es-ES" b="1" dirty="0" smtClean="0">
                    <a:solidFill>
                      <a:srgbClr val="0000CC"/>
                    </a:solidFill>
                    <a:latin typeface="Lucida Calligraphy" panose="03010101010101010101" pitchFamily="66" charset="0"/>
                  </a:rPr>
                  <a:t>La </a:t>
                </a:r>
                <a:r>
                  <a:rPr lang="es-ES" b="1" dirty="0" err="1" smtClean="0">
                    <a:solidFill>
                      <a:srgbClr val="0000CC"/>
                    </a:solidFill>
                    <a:latin typeface="Lucida Calligraphy" panose="03010101010101010101" pitchFamily="66" charset="0"/>
                  </a:rPr>
                  <a:t>Resp</a:t>
                </a:r>
                <a14:m>
                  <m:oMath xmlns:m="http://schemas.openxmlformats.org/officeDocument/2006/math">
                    <m:r>
                      <a:rPr lang="es-US" b="1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  <a:sym typeface="Symbol"/>
                      </a:rPr>
                      <m:t></m:t>
                    </m:r>
                    <m:r>
                      <a:rPr lang="es-US" b="1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𝑳𝒐𝒈</m:t>
                    </m:r>
                    <m:r>
                      <a:rPr lang="es-US" b="1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 </m:t>
                    </m:r>
                    <m:r>
                      <a:rPr lang="es-US" b="1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𝟏𝟖𝟐𝟎</m:t>
                    </m:r>
                    <m:r>
                      <a:rPr lang="es-US" b="1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s-US" b="1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𝑺𝑶𝑳</m:t>
                    </m:r>
                    <m:r>
                      <a:rPr lang="es-US" b="1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s-US" b="1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𝑫𝑬</m:t>
                    </m:r>
                    <m:r>
                      <a:rPr lang="es-US" b="1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s-US" b="1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𝑪𝑶𝑳𝑶𝑴𝑩𝑰𝑨</m:t>
                    </m:r>
                    <m:r>
                      <a:rPr lang="es-US" b="1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s-US" b="1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𝒂𝒍</m:t>
                    </m:r>
                    <m:r>
                      <a:rPr lang="es-US" b="1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s-US" b="1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𝑶𝒓</m:t>
                    </m:r>
                    <m:r>
                      <a:rPr lang="es-US" b="1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  <a:sym typeface="Symbol"/>
                      </a:rPr>
                      <m:t></m:t>
                    </m:r>
                    <m:r>
                      <a:rPr lang="es-US" b="1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𝒅𝒆</m:t>
                    </m:r>
                    <m:r>
                      <a:rPr lang="es-US" b="1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s-US" b="1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𝑩𝒐𝒈𝒐𝒕</m:t>
                    </m:r>
                    <m:r>
                      <a:rPr lang="es-US" b="1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á</m:t>
                    </m:r>
                  </m:oMath>
                </a14:m>
                <a:endParaRPr lang="es-US" b="1" i="1" dirty="0" smtClean="0">
                  <a:solidFill>
                    <a:srgbClr val="0000CC"/>
                  </a:solidFill>
                  <a:latin typeface="Cambria Math"/>
                  <a:ea typeface="Cambria Math"/>
                </a:endParaRPr>
              </a:p>
              <a:p>
                <a:pPr algn="ctr"/>
                <a:endParaRPr lang="es-US" b="1" i="1" dirty="0" smtClean="0">
                  <a:solidFill>
                    <a:srgbClr val="0000CC"/>
                  </a:solidFill>
                  <a:latin typeface="Cambria Math"/>
                  <a:ea typeface="Cambria Math"/>
                </a:endParaRPr>
              </a:p>
              <a:p>
                <a:pPr algn="ctr"/>
                <a:r>
                  <a:rPr lang="es-US" b="1" i="1" dirty="0" smtClean="0">
                    <a:solidFill>
                      <a:srgbClr val="0000CC"/>
                    </a:solidFill>
                    <a:latin typeface="Cambria Math"/>
                    <a:ea typeface="Cambria Math"/>
                  </a:rPr>
                  <a:t>Tiene </a:t>
                </a:r>
                <a:r>
                  <a:rPr lang="es-US" b="1" i="1" dirty="0">
                    <a:solidFill>
                      <a:srgbClr val="0000CC"/>
                    </a:solidFill>
                    <a:latin typeface="Cambria Math"/>
                    <a:ea typeface="Cambria Math"/>
                  </a:rPr>
                  <a:t>el gusto de invitarlos muy fraternalmente al primer </a:t>
                </a:r>
                <a:r>
                  <a:rPr lang="es-US" b="1" i="1" dirty="0" smtClean="0">
                    <a:solidFill>
                      <a:srgbClr val="0000CC"/>
                    </a:solidFill>
                    <a:latin typeface="Cambria Math"/>
                    <a:ea typeface="Cambria Math"/>
                  </a:rPr>
                  <a:t> Encuentro Nacional  </a:t>
                </a:r>
                <a:r>
                  <a:rPr lang="es-US" b="1" i="1" dirty="0">
                    <a:solidFill>
                      <a:srgbClr val="0000CC"/>
                    </a:solidFill>
                    <a:latin typeface="Cambria Math"/>
                    <a:ea typeface="Cambria Math"/>
                  </a:rPr>
                  <a:t>de M</a:t>
                </a:r>
                <a:r>
                  <a:rPr lang="es-US" b="1" i="1" dirty="0">
                    <a:solidFill>
                      <a:srgbClr val="0000CC"/>
                    </a:solidFill>
                    <a:latin typeface="Cambria Math"/>
                    <a:ea typeface="Cambria Math"/>
                    <a:sym typeface="Symbol"/>
                  </a:rPr>
                  <a:t>M </a:t>
                </a:r>
                <a14:m>
                  <m:oMath xmlns:m="http://schemas.openxmlformats.org/officeDocument/2006/math">
                    <m:r>
                      <a:rPr lang="es-US" b="1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  <a:sym typeface="Symbol"/>
                      </a:rPr>
                      <m:t></m:t>
                    </m:r>
                    <m:r>
                      <a:rPr lang="es-US" b="1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s-ES" b="1" dirty="0" smtClean="0">
                    <a:solidFill>
                      <a:srgbClr val="0000CC"/>
                    </a:solidFill>
                    <a:latin typeface="Lucida Calligraphy" panose="03010101010101010101" pitchFamily="66" charset="0"/>
                  </a:rPr>
                  <a:t>de LE DROIT HUMAIN  - EL DERECHO HUMANO </a:t>
                </a:r>
                <a:endParaRPr lang="es-ES" b="1" dirty="0">
                  <a:solidFill>
                    <a:srgbClr val="0000CC"/>
                  </a:solidFill>
                  <a:latin typeface="Lucida Calligraphy" panose="03010101010101010101" pitchFamily="66" charset="0"/>
                </a:endParaRPr>
              </a:p>
              <a:p>
                <a:r>
                  <a:rPr lang="es-ES" sz="3200" dirty="0"/>
                  <a:t> </a:t>
                </a:r>
              </a:p>
            </p:txBody>
          </p:sp>
        </mc:Choice>
        <mc:Fallback xmlns="">
          <p:sp>
            <p:nvSpPr>
              <p:cNvPr id="6185" name="Text Box 10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17904" y="762000"/>
                <a:ext cx="9180576" cy="1219200"/>
              </a:xfrm>
              <a:prstGeom prst="rect">
                <a:avLst/>
              </a:prstGeom>
              <a:blipFill rotWithShape="1">
                <a:blip r:embed="rId5"/>
                <a:stretch>
                  <a:fillRect l="-465" t="-2000" r="-1129" b="-55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89" name="Line 1069"/>
          <p:cNvSpPr>
            <a:spLocks noChangeShapeType="1"/>
          </p:cNvSpPr>
          <p:nvPr/>
        </p:nvSpPr>
        <p:spPr bwMode="auto">
          <a:xfrm>
            <a:off x="4480560" y="0"/>
            <a:ext cx="0" cy="685800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90" name="Line 1070"/>
          <p:cNvSpPr>
            <a:spLocks noChangeShapeType="1"/>
          </p:cNvSpPr>
          <p:nvPr/>
        </p:nvSpPr>
        <p:spPr bwMode="auto">
          <a:xfrm>
            <a:off x="2743200" y="1"/>
            <a:ext cx="0" cy="685800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91" name="Line 1071"/>
          <p:cNvSpPr>
            <a:spLocks noChangeShapeType="1"/>
          </p:cNvSpPr>
          <p:nvPr/>
        </p:nvSpPr>
        <p:spPr bwMode="auto">
          <a:xfrm>
            <a:off x="4297680" y="0"/>
            <a:ext cx="0" cy="685800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92" name="Line 1072"/>
          <p:cNvSpPr>
            <a:spLocks noChangeShapeType="1"/>
          </p:cNvSpPr>
          <p:nvPr/>
        </p:nvSpPr>
        <p:spPr bwMode="auto">
          <a:xfrm>
            <a:off x="4206240" y="0"/>
            <a:ext cx="0" cy="685800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93" name="Line 1073"/>
          <p:cNvSpPr>
            <a:spLocks noChangeShapeType="1"/>
          </p:cNvSpPr>
          <p:nvPr/>
        </p:nvSpPr>
        <p:spPr bwMode="auto">
          <a:xfrm>
            <a:off x="4114800" y="0"/>
            <a:ext cx="0" cy="685800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94" name="Line 1074"/>
          <p:cNvSpPr>
            <a:spLocks noChangeShapeType="1"/>
          </p:cNvSpPr>
          <p:nvPr/>
        </p:nvSpPr>
        <p:spPr bwMode="auto">
          <a:xfrm>
            <a:off x="4023360" y="0"/>
            <a:ext cx="0" cy="685800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95" name="Line 1075"/>
          <p:cNvSpPr>
            <a:spLocks noChangeShapeType="1"/>
          </p:cNvSpPr>
          <p:nvPr/>
        </p:nvSpPr>
        <p:spPr bwMode="auto">
          <a:xfrm>
            <a:off x="3931920" y="0"/>
            <a:ext cx="0" cy="685800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96" name="Line 1076"/>
          <p:cNvSpPr>
            <a:spLocks noChangeShapeType="1"/>
          </p:cNvSpPr>
          <p:nvPr/>
        </p:nvSpPr>
        <p:spPr bwMode="auto">
          <a:xfrm>
            <a:off x="4023360" y="1"/>
            <a:ext cx="0" cy="685800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97" name="Line 1077"/>
          <p:cNvSpPr>
            <a:spLocks noChangeShapeType="1"/>
          </p:cNvSpPr>
          <p:nvPr/>
        </p:nvSpPr>
        <p:spPr bwMode="auto">
          <a:xfrm>
            <a:off x="3657600" y="0"/>
            <a:ext cx="0" cy="685800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98" name="Line 1078"/>
          <p:cNvSpPr>
            <a:spLocks noChangeShapeType="1"/>
          </p:cNvSpPr>
          <p:nvPr/>
        </p:nvSpPr>
        <p:spPr bwMode="auto">
          <a:xfrm>
            <a:off x="3657600" y="0"/>
            <a:ext cx="0" cy="685800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99" name="Line 1079"/>
          <p:cNvSpPr>
            <a:spLocks noChangeShapeType="1"/>
          </p:cNvSpPr>
          <p:nvPr/>
        </p:nvSpPr>
        <p:spPr bwMode="auto">
          <a:xfrm>
            <a:off x="3566160" y="0"/>
            <a:ext cx="0" cy="685800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200" name="Line 1080"/>
          <p:cNvSpPr>
            <a:spLocks noChangeShapeType="1"/>
          </p:cNvSpPr>
          <p:nvPr/>
        </p:nvSpPr>
        <p:spPr bwMode="auto">
          <a:xfrm>
            <a:off x="3448595" y="0"/>
            <a:ext cx="0" cy="685800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201" name="Line 1081"/>
          <p:cNvSpPr>
            <a:spLocks noChangeShapeType="1"/>
          </p:cNvSpPr>
          <p:nvPr/>
        </p:nvSpPr>
        <p:spPr bwMode="auto">
          <a:xfrm>
            <a:off x="3383280" y="0"/>
            <a:ext cx="0" cy="685800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202" name="Line 1082"/>
          <p:cNvSpPr>
            <a:spLocks noChangeShapeType="1"/>
          </p:cNvSpPr>
          <p:nvPr/>
        </p:nvSpPr>
        <p:spPr bwMode="auto">
          <a:xfrm>
            <a:off x="3200400" y="0"/>
            <a:ext cx="0" cy="685800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203" name="Line 1083"/>
          <p:cNvSpPr>
            <a:spLocks noChangeShapeType="1"/>
          </p:cNvSpPr>
          <p:nvPr/>
        </p:nvSpPr>
        <p:spPr bwMode="auto">
          <a:xfrm>
            <a:off x="3200400" y="0"/>
            <a:ext cx="0" cy="685800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204" name="Line 1084"/>
          <p:cNvSpPr>
            <a:spLocks noChangeShapeType="1"/>
          </p:cNvSpPr>
          <p:nvPr/>
        </p:nvSpPr>
        <p:spPr bwMode="auto">
          <a:xfrm>
            <a:off x="3108960" y="0"/>
            <a:ext cx="0" cy="685800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6209" name="Rectangle 1089"/>
          <p:cNvSpPr>
            <a:spLocks noChangeArrowheads="1"/>
          </p:cNvSpPr>
          <p:nvPr/>
        </p:nvSpPr>
        <p:spPr bwMode="auto">
          <a:xfrm>
            <a:off x="0" y="0"/>
            <a:ext cx="109728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336699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6210" name="Picture 1090" descr="Federación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" y="2"/>
            <a:ext cx="877824" cy="838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6211" name="Picture 1091" descr="Logo Sol De Colombi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5565" y="0"/>
            <a:ext cx="837235" cy="83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16608" y="2209800"/>
            <a:ext cx="4279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rgbClr val="0000CC"/>
                </a:solidFill>
              </a:rPr>
              <a:t>Temáticas del Encuentro de M</a:t>
            </a:r>
            <a:r>
              <a:rPr lang="es-ES" sz="1600" dirty="0" smtClean="0">
                <a:solidFill>
                  <a:srgbClr val="0000CC"/>
                </a:solidFill>
                <a:sym typeface="Symbol"/>
              </a:rPr>
              <a:t></a:t>
            </a:r>
            <a:r>
              <a:rPr lang="es-ES" sz="1600" dirty="0" smtClean="0">
                <a:solidFill>
                  <a:srgbClr val="0000CC"/>
                </a:solidFill>
              </a:rPr>
              <a:t>M</a:t>
            </a:r>
            <a:r>
              <a:rPr lang="es-ES" sz="1600" dirty="0" smtClean="0">
                <a:solidFill>
                  <a:srgbClr val="0000CC"/>
                </a:solidFill>
                <a:sym typeface="Symbol"/>
              </a:rPr>
              <a:t> </a:t>
            </a:r>
            <a:endParaRPr lang="es-ES" sz="1600" dirty="0">
              <a:solidFill>
                <a:srgbClr val="0000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86400" y="2514600"/>
            <a:ext cx="4038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es-ES" sz="1600" dirty="0" smtClean="0">
                <a:solidFill>
                  <a:srgbClr val="0000CC"/>
                </a:solidFill>
              </a:rPr>
              <a:t>Lo que el M</a:t>
            </a:r>
            <a:r>
              <a:rPr lang="es-ES" sz="1600" dirty="0" smtClean="0">
                <a:solidFill>
                  <a:srgbClr val="0000CC"/>
                </a:solidFill>
                <a:sym typeface="Symbol"/>
              </a:rPr>
              <a:t>  </a:t>
            </a:r>
            <a:r>
              <a:rPr lang="es-ES" sz="1600" dirty="0" smtClean="0">
                <a:solidFill>
                  <a:srgbClr val="0000CC"/>
                </a:solidFill>
              </a:rPr>
              <a:t>M</a:t>
            </a:r>
            <a:r>
              <a:rPr lang="es-ES" sz="1600" dirty="0" smtClean="0">
                <a:solidFill>
                  <a:srgbClr val="0000CC"/>
                </a:solidFill>
                <a:sym typeface="Symbol"/>
              </a:rPr>
              <a:t> </a:t>
            </a:r>
            <a:r>
              <a:rPr lang="es-ES" sz="1600" dirty="0" smtClean="0">
                <a:solidFill>
                  <a:srgbClr val="0000CC"/>
                </a:solidFill>
              </a:rPr>
              <a:t> debe saber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es-ES" sz="1600" dirty="0" smtClean="0">
                <a:solidFill>
                  <a:srgbClr val="0000CC"/>
                </a:solidFill>
              </a:rPr>
              <a:t>Lo que el M</a:t>
            </a:r>
            <a:r>
              <a:rPr lang="es-ES" sz="1600" dirty="0" smtClean="0">
                <a:solidFill>
                  <a:srgbClr val="0000CC"/>
                </a:solidFill>
                <a:sym typeface="Symbol"/>
              </a:rPr>
              <a:t>  </a:t>
            </a:r>
            <a:r>
              <a:rPr lang="es-ES" sz="1600" dirty="0" smtClean="0">
                <a:solidFill>
                  <a:srgbClr val="0000CC"/>
                </a:solidFill>
              </a:rPr>
              <a:t>M</a:t>
            </a:r>
            <a:r>
              <a:rPr lang="es-ES" sz="1600" dirty="0" smtClean="0">
                <a:solidFill>
                  <a:srgbClr val="0000CC"/>
                </a:solidFill>
                <a:sym typeface="Symbol"/>
              </a:rPr>
              <a:t> </a:t>
            </a:r>
            <a:r>
              <a:rPr lang="es-ES" sz="1600" dirty="0" smtClean="0">
                <a:solidFill>
                  <a:srgbClr val="0000CC"/>
                </a:solidFill>
              </a:rPr>
              <a:t> debe hacer 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es-ES" sz="1600" dirty="0" smtClean="0">
                <a:solidFill>
                  <a:srgbClr val="0000CC"/>
                </a:solidFill>
              </a:rPr>
              <a:t>Lo que el M</a:t>
            </a:r>
            <a:r>
              <a:rPr lang="es-ES" sz="1600" dirty="0" smtClean="0">
                <a:solidFill>
                  <a:srgbClr val="0000CC"/>
                </a:solidFill>
                <a:sym typeface="Symbol"/>
              </a:rPr>
              <a:t>  </a:t>
            </a:r>
            <a:r>
              <a:rPr lang="es-ES" sz="1600" dirty="0" smtClean="0">
                <a:solidFill>
                  <a:srgbClr val="0000CC"/>
                </a:solidFill>
              </a:rPr>
              <a:t>M</a:t>
            </a:r>
            <a:r>
              <a:rPr lang="es-ES" sz="1600" dirty="0" smtClean="0">
                <a:solidFill>
                  <a:srgbClr val="0000CC"/>
                </a:solidFill>
                <a:sym typeface="Symbol"/>
              </a:rPr>
              <a:t> </a:t>
            </a:r>
            <a:r>
              <a:rPr lang="es-ES" sz="1600" dirty="0" smtClean="0">
                <a:solidFill>
                  <a:srgbClr val="0000CC"/>
                </a:solidFill>
              </a:rPr>
              <a:t> debe aprender</a:t>
            </a:r>
            <a:endParaRPr lang="es-ES" sz="1600" dirty="0">
              <a:solidFill>
                <a:srgbClr val="0000C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16608" y="3425202"/>
            <a:ext cx="22981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>
                <a:solidFill>
                  <a:srgbClr val="0000CC"/>
                </a:solidFill>
              </a:rPr>
              <a:t>Lo que el M</a:t>
            </a:r>
            <a:r>
              <a:rPr lang="es-ES" sz="1200" dirty="0" smtClean="0">
                <a:solidFill>
                  <a:srgbClr val="0000CC"/>
                </a:solidFill>
                <a:sym typeface="Symbol"/>
              </a:rPr>
              <a:t>  </a:t>
            </a:r>
            <a:r>
              <a:rPr lang="es-ES" sz="1200" dirty="0" smtClean="0">
                <a:solidFill>
                  <a:srgbClr val="0000CC"/>
                </a:solidFill>
              </a:rPr>
              <a:t>M</a:t>
            </a:r>
            <a:r>
              <a:rPr lang="es-ES" sz="1200" dirty="0" smtClean="0">
                <a:solidFill>
                  <a:srgbClr val="0000CC"/>
                </a:solidFill>
                <a:sym typeface="Symbol"/>
              </a:rPr>
              <a:t> </a:t>
            </a:r>
            <a:r>
              <a:rPr lang="es-ES" sz="1200" dirty="0" smtClean="0">
                <a:solidFill>
                  <a:srgbClr val="0000CC"/>
                </a:solidFill>
              </a:rPr>
              <a:t> debe saber</a:t>
            </a:r>
          </a:p>
          <a:p>
            <a:endParaRPr lang="es-ES" sz="1200" dirty="0">
              <a:solidFill>
                <a:srgbClr val="0000CC"/>
              </a:solidFill>
            </a:endParaRP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ES" sz="1200" dirty="0" smtClean="0">
                <a:solidFill>
                  <a:srgbClr val="0000CC"/>
                </a:solidFill>
              </a:rPr>
              <a:t>Acerca del Templo</a:t>
            </a: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ES" sz="1200" dirty="0" smtClean="0">
                <a:solidFill>
                  <a:srgbClr val="0000CC"/>
                </a:solidFill>
              </a:rPr>
              <a:t>Acerca del Ritual</a:t>
            </a: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ES" sz="1200" dirty="0" smtClean="0">
                <a:solidFill>
                  <a:srgbClr val="0000CC"/>
                </a:solidFill>
              </a:rPr>
              <a:t>Acerca del Simbolismo </a:t>
            </a:r>
            <a:endParaRPr lang="es-ES" sz="1200" dirty="0">
              <a:solidFill>
                <a:srgbClr val="0000CC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12208" y="3429000"/>
            <a:ext cx="23286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>
                <a:solidFill>
                  <a:srgbClr val="0000CC"/>
                </a:solidFill>
              </a:rPr>
              <a:t>Lo que el M</a:t>
            </a:r>
            <a:r>
              <a:rPr lang="es-ES" sz="1200" dirty="0" smtClean="0">
                <a:solidFill>
                  <a:srgbClr val="0000CC"/>
                </a:solidFill>
                <a:sym typeface="Symbol"/>
              </a:rPr>
              <a:t>  </a:t>
            </a:r>
            <a:r>
              <a:rPr lang="es-ES" sz="1200" dirty="0" smtClean="0">
                <a:solidFill>
                  <a:srgbClr val="0000CC"/>
                </a:solidFill>
              </a:rPr>
              <a:t>M</a:t>
            </a:r>
            <a:r>
              <a:rPr lang="es-ES" sz="1200" dirty="0" smtClean="0">
                <a:solidFill>
                  <a:srgbClr val="0000CC"/>
                </a:solidFill>
                <a:sym typeface="Symbol"/>
              </a:rPr>
              <a:t> </a:t>
            </a:r>
            <a:r>
              <a:rPr lang="es-ES" sz="1200" dirty="0" smtClean="0">
                <a:solidFill>
                  <a:srgbClr val="0000CC"/>
                </a:solidFill>
              </a:rPr>
              <a:t> debe hacer</a:t>
            </a:r>
          </a:p>
          <a:p>
            <a:endParaRPr lang="es-ES" sz="1200" dirty="0">
              <a:solidFill>
                <a:srgbClr val="0000CC"/>
              </a:solidFill>
            </a:endParaRP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ES" sz="1200" dirty="0" smtClean="0">
                <a:solidFill>
                  <a:srgbClr val="0000CC"/>
                </a:solidFill>
              </a:rPr>
              <a:t>Trabajar con él mismo</a:t>
            </a: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ES" sz="1200" dirty="0" smtClean="0">
                <a:solidFill>
                  <a:srgbClr val="0000CC"/>
                </a:solidFill>
              </a:rPr>
              <a:t>Trabajar con los H</a:t>
            </a:r>
            <a:r>
              <a:rPr lang="es-ES" sz="1200" dirty="0" smtClean="0">
                <a:solidFill>
                  <a:srgbClr val="0000CC"/>
                </a:solidFill>
                <a:sym typeface="Symbol"/>
              </a:rPr>
              <a:t></a:t>
            </a:r>
            <a:r>
              <a:rPr lang="es-ES" sz="1200" dirty="0" smtClean="0">
                <a:solidFill>
                  <a:srgbClr val="0000CC"/>
                </a:solidFill>
              </a:rPr>
              <a:t>H</a:t>
            </a:r>
            <a:r>
              <a:rPr lang="es-ES" sz="1200" dirty="0" smtClean="0">
                <a:solidFill>
                  <a:srgbClr val="0000CC"/>
                </a:solidFill>
                <a:sym typeface="Symbol"/>
              </a:rPr>
              <a:t> </a:t>
            </a:r>
            <a:endParaRPr lang="es-ES" sz="1200" dirty="0" smtClean="0">
              <a:solidFill>
                <a:srgbClr val="0000CC"/>
              </a:solidFill>
            </a:endParaRP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ES" sz="1200" dirty="0" smtClean="0">
                <a:solidFill>
                  <a:srgbClr val="0000CC"/>
                </a:solidFill>
              </a:rPr>
              <a:t>Trabajar </a:t>
            </a:r>
            <a:r>
              <a:rPr lang="es-ES" sz="1200" dirty="0" smtClean="0">
                <a:solidFill>
                  <a:srgbClr val="0000CC"/>
                </a:solidFill>
              </a:rPr>
              <a:t>por</a:t>
            </a:r>
            <a:r>
              <a:rPr lang="es-ES" sz="1200" dirty="0" smtClean="0">
                <a:solidFill>
                  <a:srgbClr val="0000CC"/>
                </a:solidFill>
              </a:rPr>
              <a:t> </a:t>
            </a:r>
            <a:r>
              <a:rPr lang="es-ES" sz="1200" dirty="0" smtClean="0">
                <a:solidFill>
                  <a:srgbClr val="0000CC"/>
                </a:solidFill>
              </a:rPr>
              <a:t>la Comunidad</a:t>
            </a:r>
            <a:endParaRPr lang="es-ES" sz="1200" dirty="0">
              <a:solidFill>
                <a:srgbClr val="0000CC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760208" y="3429000"/>
            <a:ext cx="26791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>
                <a:solidFill>
                  <a:srgbClr val="0000CC"/>
                </a:solidFill>
              </a:rPr>
              <a:t>Lo que el M</a:t>
            </a:r>
            <a:r>
              <a:rPr lang="es-ES" sz="1200" dirty="0" smtClean="0">
                <a:solidFill>
                  <a:srgbClr val="0000CC"/>
                </a:solidFill>
                <a:sym typeface="Symbol"/>
              </a:rPr>
              <a:t>  </a:t>
            </a:r>
            <a:r>
              <a:rPr lang="es-ES" sz="1200" dirty="0" smtClean="0">
                <a:solidFill>
                  <a:srgbClr val="0000CC"/>
                </a:solidFill>
              </a:rPr>
              <a:t>M</a:t>
            </a:r>
            <a:r>
              <a:rPr lang="es-ES" sz="1200" dirty="0" smtClean="0">
                <a:solidFill>
                  <a:srgbClr val="0000CC"/>
                </a:solidFill>
                <a:sym typeface="Symbol"/>
              </a:rPr>
              <a:t> </a:t>
            </a:r>
            <a:r>
              <a:rPr lang="es-ES" sz="1200" dirty="0" smtClean="0">
                <a:solidFill>
                  <a:srgbClr val="0000CC"/>
                </a:solidFill>
              </a:rPr>
              <a:t> debe aprender</a:t>
            </a:r>
          </a:p>
          <a:p>
            <a:endParaRPr lang="es-ES" sz="1200" dirty="0">
              <a:solidFill>
                <a:srgbClr val="0000CC"/>
              </a:solidFill>
            </a:endParaRP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ES" sz="1200" dirty="0" smtClean="0">
                <a:solidFill>
                  <a:srgbClr val="0000CC"/>
                </a:solidFill>
              </a:rPr>
              <a:t>Sobre él mismo</a:t>
            </a: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ES" sz="1200" dirty="0" smtClean="0">
                <a:solidFill>
                  <a:srgbClr val="0000CC"/>
                </a:solidFill>
              </a:rPr>
              <a:t>Sobre la Orden</a:t>
            </a: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ES" sz="1200" dirty="0" smtClean="0">
                <a:solidFill>
                  <a:srgbClr val="0000CC"/>
                </a:solidFill>
              </a:rPr>
              <a:t>Sobre la Humanidad</a:t>
            </a:r>
            <a:endParaRPr lang="es-ES" sz="1200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16608" y="4747736"/>
            <a:ext cx="4584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>
                <a:solidFill>
                  <a:srgbClr val="0000CC"/>
                </a:solidFill>
              </a:rPr>
              <a:t>Fecha: 	Julio 16 de 2.016 E</a:t>
            </a:r>
            <a:r>
              <a:rPr lang="es-ES" sz="1200" dirty="0" smtClean="0">
                <a:solidFill>
                  <a:srgbClr val="0000CC"/>
                </a:solidFill>
                <a:sym typeface="Symbol"/>
              </a:rPr>
              <a:t></a:t>
            </a:r>
            <a:r>
              <a:rPr lang="es-ES" sz="1200" dirty="0" smtClean="0">
                <a:solidFill>
                  <a:srgbClr val="0000CC"/>
                </a:solidFill>
              </a:rPr>
              <a:t>V</a:t>
            </a:r>
            <a:r>
              <a:rPr lang="es-ES" sz="1200" dirty="0" smtClean="0">
                <a:solidFill>
                  <a:srgbClr val="0000CC"/>
                </a:solidFill>
                <a:sym typeface="Symbol"/>
              </a:rPr>
              <a:t> </a:t>
            </a:r>
          </a:p>
          <a:p>
            <a:r>
              <a:rPr lang="es-ES" sz="1200" dirty="0" smtClean="0">
                <a:solidFill>
                  <a:srgbClr val="0000CC"/>
                </a:solidFill>
                <a:sym typeface="Symbol"/>
              </a:rPr>
              <a:t>Hora:	08:30 AM – 06:00 PM</a:t>
            </a:r>
          </a:p>
          <a:p>
            <a:r>
              <a:rPr lang="es-ES" sz="1200" dirty="0" smtClean="0">
                <a:solidFill>
                  <a:srgbClr val="0000CC"/>
                </a:solidFill>
                <a:sym typeface="Symbol"/>
              </a:rPr>
              <a:t>Lugar:	El Fulgor, </a:t>
            </a:r>
            <a:r>
              <a:rPr lang="es-ES" sz="1200" dirty="0" err="1" smtClean="0">
                <a:solidFill>
                  <a:srgbClr val="0000CC"/>
                </a:solidFill>
                <a:sym typeface="Symbol"/>
              </a:rPr>
              <a:t>Cogua</a:t>
            </a:r>
            <a:r>
              <a:rPr lang="es-ES" sz="1200" dirty="0">
                <a:solidFill>
                  <a:srgbClr val="0000CC"/>
                </a:solidFill>
                <a:sym typeface="Symbol"/>
              </a:rPr>
              <a:t> </a:t>
            </a:r>
            <a:r>
              <a:rPr lang="es-ES" sz="1200" dirty="0" smtClean="0">
                <a:solidFill>
                  <a:srgbClr val="0000CC"/>
                </a:solidFill>
                <a:sym typeface="Symbol"/>
              </a:rPr>
              <a:t>- Cundinamarca</a:t>
            </a:r>
            <a:endParaRPr lang="es-ES" sz="1200" dirty="0">
              <a:solidFill>
                <a:srgbClr val="0000CC"/>
              </a:solidFill>
            </a:endParaRPr>
          </a:p>
        </p:txBody>
      </p:sp>
      <p:pic>
        <p:nvPicPr>
          <p:cNvPr id="6213" name="Picture 1093" descr="Le Droit Humain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3655" y="5791200"/>
            <a:ext cx="999145" cy="1030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400800" y="5257800"/>
            <a:ext cx="3617533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>
                <a:solidFill>
                  <a:srgbClr val="0000CC"/>
                </a:solidFill>
              </a:rPr>
              <a:t>Contactos</a:t>
            </a:r>
          </a:p>
          <a:p>
            <a:r>
              <a:rPr lang="es-ES" sz="1100" dirty="0" err="1" smtClean="0">
                <a:solidFill>
                  <a:srgbClr val="0000CC"/>
                </a:solidFill>
              </a:rPr>
              <a:t>Phone</a:t>
            </a:r>
            <a:r>
              <a:rPr lang="es-ES" sz="1100" dirty="0" smtClean="0">
                <a:solidFill>
                  <a:srgbClr val="0000CC"/>
                </a:solidFill>
              </a:rPr>
              <a:t>	314-4427724</a:t>
            </a:r>
          </a:p>
          <a:p>
            <a:r>
              <a:rPr lang="es-ES" sz="1100" dirty="0">
                <a:solidFill>
                  <a:srgbClr val="0000CC"/>
                </a:solidFill>
              </a:rPr>
              <a:t>	</a:t>
            </a:r>
            <a:r>
              <a:rPr lang="es-ES" sz="1100" dirty="0" smtClean="0">
                <a:solidFill>
                  <a:srgbClr val="0000CC"/>
                </a:solidFill>
              </a:rPr>
              <a:t>301-6347656</a:t>
            </a:r>
          </a:p>
          <a:p>
            <a:r>
              <a:rPr lang="es-ES" sz="1100" dirty="0" smtClean="0">
                <a:solidFill>
                  <a:srgbClr val="0000CC"/>
                </a:solidFill>
              </a:rPr>
              <a:t>Email	</a:t>
            </a:r>
            <a:r>
              <a:rPr lang="es-ES" sz="1100" dirty="0" smtClean="0">
                <a:solidFill>
                  <a:srgbClr val="FF0000"/>
                </a:solidFill>
                <a:hlinkClick r:id="rId9"/>
              </a:rPr>
              <a:t>wfernandez@copaair.com</a:t>
            </a:r>
            <a:endParaRPr lang="es-ES" sz="1100" dirty="0" smtClean="0">
              <a:solidFill>
                <a:srgbClr val="FF0000"/>
              </a:solidFill>
            </a:endParaRPr>
          </a:p>
          <a:p>
            <a:r>
              <a:rPr lang="es-ES" sz="1100" dirty="0">
                <a:solidFill>
                  <a:srgbClr val="0000CC"/>
                </a:solidFill>
              </a:rPr>
              <a:t>	</a:t>
            </a:r>
            <a:r>
              <a:rPr lang="es-ES" sz="1100" dirty="0" smtClean="0">
                <a:solidFill>
                  <a:srgbClr val="0000CC"/>
                </a:solidFill>
                <a:hlinkClick r:id="rId10"/>
              </a:rPr>
              <a:t>william.fernandez@soldecolombia.org</a:t>
            </a:r>
            <a:endParaRPr lang="es-ES" sz="1100" dirty="0" smtClean="0">
              <a:solidFill>
                <a:srgbClr val="0000CC"/>
              </a:solidFill>
            </a:endParaRPr>
          </a:p>
          <a:p>
            <a:r>
              <a:rPr lang="es-ES" sz="1100" dirty="0" smtClean="0">
                <a:solidFill>
                  <a:srgbClr val="0000CC"/>
                </a:solidFill>
              </a:rPr>
              <a:t>	</a:t>
            </a:r>
            <a:r>
              <a:rPr lang="es-ES" sz="1100" dirty="0" smtClean="0">
                <a:solidFill>
                  <a:srgbClr val="0000CC"/>
                </a:solidFill>
                <a:hlinkClick r:id="rId11"/>
              </a:rPr>
              <a:t>juliana.quiceno@soldecolombia.org</a:t>
            </a:r>
            <a:endParaRPr lang="es-ES" sz="1100" dirty="0" smtClean="0">
              <a:solidFill>
                <a:srgbClr val="0000CC"/>
              </a:solidFill>
            </a:endParaRPr>
          </a:p>
          <a:p>
            <a:r>
              <a:rPr lang="es-ES" sz="1100" dirty="0">
                <a:solidFill>
                  <a:srgbClr val="0000CC"/>
                </a:solidFill>
              </a:rPr>
              <a:t>	</a:t>
            </a:r>
            <a:r>
              <a:rPr lang="es-ES" sz="1100" dirty="0" smtClean="0">
                <a:solidFill>
                  <a:srgbClr val="0000CC"/>
                </a:solidFill>
                <a:hlinkClick r:id="rId12"/>
              </a:rPr>
              <a:t>logiasoldecolombia@soldecolombia.org</a:t>
            </a:r>
            <a:r>
              <a:rPr lang="es-ES" sz="1100" dirty="0" smtClean="0">
                <a:solidFill>
                  <a:srgbClr val="0000CC"/>
                </a:solidFill>
              </a:rPr>
              <a:t> </a:t>
            </a:r>
            <a:endParaRPr lang="es-ES" sz="11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cellence award">
  <a:themeElements>
    <a:clrScheme name="Efficiency Award 8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6699"/>
      </a:accent1>
      <a:accent2>
        <a:srgbClr val="CC0000"/>
      </a:accent2>
      <a:accent3>
        <a:srgbClr val="FFFFFF"/>
      </a:accent3>
      <a:accent4>
        <a:srgbClr val="000000"/>
      </a:accent4>
      <a:accent5>
        <a:srgbClr val="ADB8CA"/>
      </a:accent5>
      <a:accent6>
        <a:srgbClr val="B90000"/>
      </a:accent6>
      <a:hlink>
        <a:srgbClr val="FFCC00"/>
      </a:hlink>
      <a:folHlink>
        <a:srgbClr val="B2B2B2"/>
      </a:folHlink>
    </a:clrScheme>
    <a:fontScheme name="Efficiency Award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fficiency Award 1">
        <a:dk1>
          <a:srgbClr val="000000"/>
        </a:dk1>
        <a:lt1>
          <a:srgbClr val="FFFFCC"/>
        </a:lt1>
        <a:dk2>
          <a:srgbClr val="333300"/>
        </a:dk2>
        <a:lt2>
          <a:srgbClr val="808000"/>
        </a:lt2>
        <a:accent1>
          <a:srgbClr val="339933"/>
        </a:accent1>
        <a:accent2>
          <a:srgbClr val="A50021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95001D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iciency Awar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33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ADCA"/>
        </a:accent5>
        <a:accent6>
          <a:srgbClr val="2D2DB9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iciency Award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DDDDDD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iciency Award 4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6699"/>
        </a:accent1>
        <a:accent2>
          <a:srgbClr val="336699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5C8A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iciency Award 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66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2DB9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iciency Award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66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2D2DB9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iciency Awar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6699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B95C00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iciency Award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66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B90000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iciency Award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66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005C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iciency Award 10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33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2D2DB9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iciency Award 1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66"/>
        </a:accent1>
        <a:accent2>
          <a:srgbClr val="336699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2D5C8A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iciency Award 1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66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DB8E2"/>
        </a:accent5>
        <a:accent6>
          <a:srgbClr val="2D5CB9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iciency Award 13">
        <a:dk1>
          <a:srgbClr val="000000"/>
        </a:dk1>
        <a:lt1>
          <a:srgbClr val="FFFFCC"/>
        </a:lt1>
        <a:dk2>
          <a:srgbClr val="333300"/>
        </a:dk2>
        <a:lt2>
          <a:srgbClr val="808000"/>
        </a:lt2>
        <a:accent1>
          <a:srgbClr val="339966"/>
        </a:accent1>
        <a:accent2>
          <a:srgbClr val="A50021"/>
        </a:accent2>
        <a:accent3>
          <a:srgbClr val="FFFFE2"/>
        </a:accent3>
        <a:accent4>
          <a:srgbClr val="000000"/>
        </a:accent4>
        <a:accent5>
          <a:srgbClr val="ADCAB8"/>
        </a:accent5>
        <a:accent6>
          <a:srgbClr val="95001D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iciency Award 14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C660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2B8AA"/>
        </a:accent5>
        <a:accent6>
          <a:srgbClr val="B90000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Excellence award</Template>
  <TotalTime>49</TotalTime>
  <Words>139</Words>
  <Application>Microsoft Office PowerPoint</Application>
  <PresentationFormat>Custom</PresentationFormat>
  <Paragraphs>34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Excellence award</vt:lpstr>
      <vt:lpstr>PowerPoint Presentation</vt:lpstr>
    </vt:vector>
  </TitlesOfParts>
  <Company>Copa Airlines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Alberto Fernandez Robayo</dc:creator>
  <cp:lastModifiedBy>William Alberto Fernandez Robayo</cp:lastModifiedBy>
  <cp:revision>11</cp:revision>
  <cp:lastPrinted>1601-01-01T00:00:00Z</cp:lastPrinted>
  <dcterms:created xsi:type="dcterms:W3CDTF">2016-06-14T15:35:59Z</dcterms:created>
  <dcterms:modified xsi:type="dcterms:W3CDTF">2016-06-15T14:45:23Z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TC060889601033</vt:lpwstr>
  </property>
</Properties>
</file>