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7772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614" y="346"/>
      </p:cViewPr>
      <p:guideLst>
        <p:guide orient="horz" pos="2448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414484"/>
            <a:ext cx="1088136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9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04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36948" y="311258"/>
            <a:ext cx="3455986" cy="663172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985" y="311258"/>
            <a:ext cx="10154603" cy="663172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247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982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4994491"/>
            <a:ext cx="10881360" cy="154368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3294275"/>
            <a:ext cx="10881360" cy="17002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58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986" y="1813565"/>
            <a:ext cx="6805295" cy="512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87643" y="1813565"/>
            <a:ext cx="6805295" cy="512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390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1739795"/>
            <a:ext cx="5656263" cy="7250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2464859"/>
            <a:ext cx="5656263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739795"/>
            <a:ext cx="5658486" cy="72506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464859"/>
            <a:ext cx="5658486" cy="44781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3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02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378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09457"/>
            <a:ext cx="4211639" cy="131699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09458"/>
            <a:ext cx="7156451" cy="66335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0" y="1626448"/>
            <a:ext cx="4211639" cy="53165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199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440683"/>
            <a:ext cx="7680960" cy="64230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94478"/>
            <a:ext cx="7680960" cy="46634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082986"/>
            <a:ext cx="7680960" cy="91217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48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13565"/>
            <a:ext cx="115214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7203865"/>
            <a:ext cx="29870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25035-7D7B-41F8-B9C4-9C6A3D71A226}" type="datetimeFigureOut">
              <a:rPr lang="en-US" smtClean="0"/>
              <a:t>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7203865"/>
            <a:ext cx="40538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7203865"/>
            <a:ext cx="29870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05EFE-04A4-4FD5-B885-CEC193AF0D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039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886200"/>
            <a:ext cx="1647430" cy="3017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790166" cy="192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600" y="30480"/>
            <a:ext cx="190151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33601" y="1636217"/>
            <a:ext cx="105859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US" sz="2400" dirty="0" smtClean="0">
                <a:latin typeface="Calibri Light" panose="020F0302020204030204" pitchFamily="34" charset="0"/>
              </a:rPr>
              <a:t>El V:.M:. William A. Fernández R. y todos </a:t>
            </a:r>
            <a:r>
              <a:rPr lang="es-US" sz="2400" dirty="0" smtClean="0">
                <a:latin typeface="Calibri Light" panose="020F0302020204030204" pitchFamily="34" charset="0"/>
              </a:rPr>
              <a:t>los </a:t>
            </a:r>
            <a:r>
              <a:rPr lang="es-US" sz="2400" dirty="0" err="1" smtClean="0">
                <a:latin typeface="Calibri Light" panose="020F0302020204030204" pitchFamily="34" charset="0"/>
              </a:rPr>
              <a:t>Hnos</a:t>
            </a:r>
            <a:r>
              <a:rPr lang="es-US" sz="2400" dirty="0" smtClean="0">
                <a:latin typeface="Calibri Light" panose="020F0302020204030204" pitchFamily="34" charset="0"/>
              </a:rPr>
              <a:t>:. y </a:t>
            </a:r>
            <a:r>
              <a:rPr lang="es-US" sz="2400" dirty="0" err="1" smtClean="0">
                <a:latin typeface="Calibri Light" panose="020F0302020204030204" pitchFamily="34" charset="0"/>
              </a:rPr>
              <a:t>Hnas</a:t>
            </a:r>
            <a:r>
              <a:rPr lang="es-US" sz="2400" dirty="0" smtClean="0">
                <a:latin typeface="Calibri Light" panose="020F0302020204030204" pitchFamily="34" charset="0"/>
              </a:rPr>
              <a:t> </a:t>
            </a:r>
            <a:endParaRPr lang="es-US" sz="2400" dirty="0" smtClean="0">
              <a:latin typeface="Calibri Light" panose="020F0302020204030204" pitchFamily="34" charset="0"/>
            </a:endParaRPr>
          </a:p>
          <a:p>
            <a:pPr algn="ctr"/>
            <a:r>
              <a:rPr lang="es-US" sz="2400" dirty="0" smtClean="0">
                <a:latin typeface="Calibri Light" panose="020F0302020204030204" pitchFamily="34" charset="0"/>
              </a:rPr>
              <a:t>de la </a:t>
            </a:r>
            <a:r>
              <a:rPr lang="es-US" sz="2400" dirty="0" err="1" smtClean="0">
                <a:latin typeface="Calibri Light" panose="020F0302020204030204" pitchFamily="34" charset="0"/>
              </a:rPr>
              <a:t>Resp</a:t>
            </a:r>
            <a:r>
              <a:rPr lang="es-US" sz="2400" dirty="0" smtClean="0">
                <a:latin typeface="Calibri Light" panose="020F0302020204030204" pitchFamily="34" charset="0"/>
              </a:rPr>
              <a:t>:. Log:. n° 1820 SOL DE COLOMBIA, tienen el placer de invitarle </a:t>
            </a:r>
          </a:p>
          <a:p>
            <a:pPr algn="ctr"/>
            <a:r>
              <a:rPr lang="es-US" sz="2400" dirty="0" smtClean="0">
                <a:latin typeface="Calibri Light" panose="020F0302020204030204" pitchFamily="34" charset="0"/>
              </a:rPr>
              <a:t>a la Ceremonia Solemne de entrega de la </a:t>
            </a:r>
          </a:p>
          <a:p>
            <a:pPr algn="ctr"/>
            <a:r>
              <a:rPr lang="es-US" sz="2400" b="1" dirty="0" smtClean="0">
                <a:latin typeface="Calibri Light" panose="020F0302020204030204" pitchFamily="34" charset="0"/>
              </a:rPr>
              <a:t>Medalla al Mérito Masónico</a:t>
            </a:r>
          </a:p>
          <a:p>
            <a:pPr algn="ctr"/>
            <a:r>
              <a:rPr lang="es-US" sz="2400" b="1" dirty="0" smtClean="0">
                <a:latin typeface="Calibri Light" panose="020F0302020204030204" pitchFamily="34" charset="0"/>
              </a:rPr>
              <a:t>a la </a:t>
            </a:r>
            <a:r>
              <a:rPr lang="es-US" sz="2400" b="1" dirty="0" err="1" smtClean="0">
                <a:latin typeface="Calibri Light" panose="020F0302020204030204" pitchFamily="34" charset="0"/>
              </a:rPr>
              <a:t>Resp</a:t>
            </a:r>
            <a:r>
              <a:rPr lang="es-US" sz="2400" b="1" dirty="0" smtClean="0">
                <a:latin typeface="Calibri Light" panose="020F0302020204030204" pitchFamily="34" charset="0"/>
              </a:rPr>
              <a:t>:. </a:t>
            </a:r>
            <a:r>
              <a:rPr lang="es-US" sz="2400" b="1" dirty="0" err="1" smtClean="0">
                <a:latin typeface="Calibri Light" panose="020F0302020204030204" pitchFamily="34" charset="0"/>
              </a:rPr>
              <a:t>Hna</a:t>
            </a:r>
            <a:r>
              <a:rPr lang="es-US" sz="2400" b="1" dirty="0" smtClean="0">
                <a:latin typeface="Calibri Light" panose="020F0302020204030204" pitchFamily="34" charset="0"/>
              </a:rPr>
              <a:t>:. Maria del Carmen Hernández de Castellanos</a:t>
            </a:r>
            <a:r>
              <a:rPr lang="es-US" sz="2400" dirty="0" smtClean="0">
                <a:latin typeface="Calibri Light" panose="020F0302020204030204" pitchFamily="34" charset="0"/>
              </a:rPr>
              <a:t>,</a:t>
            </a:r>
          </a:p>
          <a:p>
            <a:pPr algn="ctr"/>
            <a:r>
              <a:rPr lang="es-US" sz="2400" dirty="0" smtClean="0">
                <a:latin typeface="Calibri Light" panose="020F0302020204030204" pitchFamily="34" charset="0"/>
              </a:rPr>
              <a:t>por la MPGC de la Federación </a:t>
            </a:r>
            <a:r>
              <a:rPr lang="es-US" sz="2400" dirty="0" smtClean="0">
                <a:latin typeface="Calibri Light" panose="020F0302020204030204" pitchFamily="34" charset="0"/>
              </a:rPr>
              <a:t>Colombiana,</a:t>
            </a:r>
            <a:endParaRPr lang="es-US" sz="2400" dirty="0" smtClean="0">
              <a:latin typeface="Calibri Light" panose="020F0302020204030204" pitchFamily="34" charset="0"/>
            </a:endParaRPr>
          </a:p>
          <a:p>
            <a:pPr algn="ctr"/>
            <a:r>
              <a:rPr lang="es-US" sz="2400" dirty="0" smtClean="0">
                <a:latin typeface="Calibri Light" panose="020F0302020204030204" pitchFamily="34" charset="0"/>
              </a:rPr>
              <a:t>la M:. </a:t>
            </a:r>
            <a:r>
              <a:rPr lang="es-US" sz="2400" dirty="0" err="1" smtClean="0">
                <a:latin typeface="Calibri Light" panose="020F0302020204030204" pitchFamily="34" charset="0"/>
              </a:rPr>
              <a:t>Il</a:t>
            </a:r>
            <a:r>
              <a:rPr lang="es-US" sz="2400" dirty="0" smtClean="0">
                <a:latin typeface="Calibri Light" panose="020F0302020204030204" pitchFamily="34" charset="0"/>
              </a:rPr>
              <a:t>:. </a:t>
            </a:r>
            <a:r>
              <a:rPr lang="es-US" sz="2400" dirty="0" err="1" smtClean="0">
                <a:latin typeface="Calibri Light" panose="020F0302020204030204" pitchFamily="34" charset="0"/>
              </a:rPr>
              <a:t>Hna</a:t>
            </a:r>
            <a:r>
              <a:rPr lang="es-US" sz="2400" dirty="0" smtClean="0">
                <a:latin typeface="Calibri Light" panose="020F0302020204030204" pitchFamily="34" charset="0"/>
              </a:rPr>
              <a:t>:. Elia Isabel Vargas de Caro y por el M:. </a:t>
            </a:r>
            <a:r>
              <a:rPr lang="es-US" sz="2400" dirty="0" err="1" smtClean="0">
                <a:latin typeface="Calibri Light" panose="020F0302020204030204" pitchFamily="34" charset="0"/>
              </a:rPr>
              <a:t>Il</a:t>
            </a:r>
            <a:r>
              <a:rPr lang="es-US" sz="2400" dirty="0" smtClean="0">
                <a:latin typeface="Calibri Light" panose="020F0302020204030204" pitchFamily="34" charset="0"/>
              </a:rPr>
              <a:t>:. </a:t>
            </a:r>
            <a:r>
              <a:rPr lang="es-US" sz="2400" dirty="0" err="1" smtClean="0">
                <a:latin typeface="Calibri Light" panose="020F0302020204030204" pitchFamily="34" charset="0"/>
              </a:rPr>
              <a:t>Hno</a:t>
            </a:r>
            <a:r>
              <a:rPr lang="es-US" sz="2400" dirty="0" smtClean="0">
                <a:latin typeface="Calibri Light" panose="020F0302020204030204" pitchFamily="34" charset="0"/>
              </a:rPr>
              <a:t>:. François  </a:t>
            </a:r>
            <a:r>
              <a:rPr lang="es-US" sz="2400" dirty="0" err="1" smtClean="0">
                <a:latin typeface="Calibri Light" panose="020F0302020204030204" pitchFamily="34" charset="0"/>
              </a:rPr>
              <a:t>Merceir</a:t>
            </a:r>
            <a:endParaRPr lang="es-US" sz="2400" dirty="0" smtClean="0">
              <a:latin typeface="Calibri Light" panose="020F0302020204030204" pitchFamily="34" charset="0"/>
            </a:endParaRPr>
          </a:p>
          <a:p>
            <a:pPr algn="ctr"/>
            <a:r>
              <a:rPr lang="es-US" sz="2400" dirty="0" smtClean="0">
                <a:latin typeface="Calibri Light" panose="020F0302020204030204" pitchFamily="34" charset="0"/>
              </a:rPr>
              <a:t>en presencia de todos los </a:t>
            </a:r>
            <a:r>
              <a:rPr lang="es-US" sz="2400" dirty="0" err="1" smtClean="0">
                <a:latin typeface="Calibri Light" panose="020F0302020204030204" pitchFamily="34" charset="0"/>
              </a:rPr>
              <a:t>Hnos</a:t>
            </a:r>
            <a:r>
              <a:rPr lang="es-US" sz="2400" dirty="0" smtClean="0">
                <a:latin typeface="Calibri Light" panose="020F0302020204030204" pitchFamily="34" charset="0"/>
              </a:rPr>
              <a:t>:. y </a:t>
            </a:r>
            <a:r>
              <a:rPr lang="es-US" sz="2400" dirty="0" err="1" smtClean="0">
                <a:latin typeface="Calibri Light" panose="020F0302020204030204" pitchFamily="34" charset="0"/>
              </a:rPr>
              <a:t>Hnas</a:t>
            </a:r>
            <a:r>
              <a:rPr lang="es-US" sz="2400" dirty="0" smtClean="0">
                <a:latin typeface="Calibri Light" panose="020F0302020204030204" pitchFamily="34" charset="0"/>
              </a:rPr>
              <a:t> de nuestra augusta Ord:.</a:t>
            </a:r>
          </a:p>
          <a:p>
            <a:pPr algn="ctr"/>
            <a:endParaRPr lang="es-US" sz="2400" dirty="0">
              <a:latin typeface="Calibri Light" panose="020F0302020204030204" pitchFamily="34" charset="0"/>
            </a:endParaRPr>
          </a:p>
          <a:p>
            <a:pPr algn="ctr"/>
            <a:r>
              <a:rPr lang="es-US" sz="2400" dirty="0" err="1" smtClean="0">
                <a:latin typeface="Calibri Light" panose="020F0302020204030204" pitchFamily="34" charset="0"/>
              </a:rPr>
              <a:t>Sabado</a:t>
            </a:r>
            <a:r>
              <a:rPr lang="es-US" sz="2400" dirty="0" smtClean="0">
                <a:latin typeface="Calibri Light" panose="020F0302020204030204" pitchFamily="34" charset="0"/>
              </a:rPr>
              <a:t> 11 de Febrero de 2.017  - 05:00 PM</a:t>
            </a:r>
          </a:p>
          <a:p>
            <a:pPr algn="ctr"/>
            <a:r>
              <a:rPr lang="es-US" sz="2400" dirty="0" smtClean="0">
                <a:latin typeface="Calibri Light" panose="020F0302020204030204" pitchFamily="34" charset="0"/>
              </a:rPr>
              <a:t>Diagonal 54 n° 16ª-04, Bogotá</a:t>
            </a:r>
          </a:p>
          <a:p>
            <a:pPr algn="ctr"/>
            <a:r>
              <a:rPr lang="es-US" sz="2400" dirty="0" smtClean="0">
                <a:latin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373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123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Copa Airlines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Alberto Fernandez Robayo</dc:creator>
  <cp:lastModifiedBy>William Alberto Fernandez Robayo</cp:lastModifiedBy>
  <cp:revision>8</cp:revision>
  <dcterms:created xsi:type="dcterms:W3CDTF">2017-01-08T01:55:14Z</dcterms:created>
  <dcterms:modified xsi:type="dcterms:W3CDTF">2017-01-10T13:02:09Z</dcterms:modified>
</cp:coreProperties>
</file>