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614" y="346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414484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9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0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36948" y="311258"/>
            <a:ext cx="3455986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985" y="311258"/>
            <a:ext cx="10154603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4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91"/>
            <a:ext cx="10881360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5"/>
            <a:ext cx="10881360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986" y="1813565"/>
            <a:ext cx="6805295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7643" y="1813565"/>
            <a:ext cx="6805295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9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739795"/>
            <a:ext cx="5656263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464859"/>
            <a:ext cx="565626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739795"/>
            <a:ext cx="565848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464859"/>
            <a:ext cx="5658486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3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0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7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09457"/>
            <a:ext cx="4211639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09458"/>
            <a:ext cx="7156451" cy="6633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1626448"/>
            <a:ext cx="4211639" cy="5316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3"/>
            <a:ext cx="7680960" cy="6423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8"/>
            <a:ext cx="768096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6"/>
            <a:ext cx="7680960" cy="912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8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11256"/>
            <a:ext cx="115214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13565"/>
            <a:ext cx="115214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7203865"/>
            <a:ext cx="29870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25035-7D7B-41F8-B9C4-9C6A3D71A226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7203865"/>
            <a:ext cx="40538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5"/>
            <a:ext cx="29870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05EFE-04A4-4FD5-B885-CEC193AF0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3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1647430" cy="301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790166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30480"/>
            <a:ext cx="190151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1" y="1636217"/>
            <a:ext cx="105859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El V:.M:. William A. Fernández R. y todos </a:t>
            </a:r>
            <a:r>
              <a:rPr lang="es-US" sz="2400" dirty="0" smtClean="0">
                <a:latin typeface="Calibri Light" panose="020F0302020204030204" pitchFamily="34" charset="0"/>
              </a:rPr>
              <a:t>los </a:t>
            </a:r>
            <a:r>
              <a:rPr lang="es-US" sz="2400" dirty="0" err="1" smtClean="0">
                <a:latin typeface="Calibri Light" panose="020F0302020204030204" pitchFamily="34" charset="0"/>
              </a:rPr>
              <a:t>Hnos</a:t>
            </a:r>
            <a:r>
              <a:rPr lang="es-US" sz="2400" dirty="0" smtClean="0">
                <a:latin typeface="Calibri Light" panose="020F0302020204030204" pitchFamily="34" charset="0"/>
              </a:rPr>
              <a:t>:. y </a:t>
            </a:r>
            <a:r>
              <a:rPr lang="es-US" sz="2400" dirty="0" err="1" smtClean="0">
                <a:latin typeface="Calibri Light" panose="020F0302020204030204" pitchFamily="34" charset="0"/>
              </a:rPr>
              <a:t>Hnas</a:t>
            </a:r>
            <a:r>
              <a:rPr lang="es-US" sz="2400" dirty="0" smtClean="0">
                <a:latin typeface="Calibri Light" panose="020F0302020204030204" pitchFamily="34" charset="0"/>
              </a:rPr>
              <a:t> </a:t>
            </a:r>
            <a:endParaRPr lang="es-US" sz="2400" dirty="0" smtClean="0">
              <a:latin typeface="Calibri Light" panose="020F0302020204030204" pitchFamily="34" charset="0"/>
            </a:endParaRP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de la </a:t>
            </a:r>
            <a:r>
              <a:rPr lang="es-US" sz="2400" dirty="0" err="1" smtClean="0">
                <a:latin typeface="Calibri Light" panose="020F0302020204030204" pitchFamily="34" charset="0"/>
              </a:rPr>
              <a:t>Resp</a:t>
            </a:r>
            <a:r>
              <a:rPr lang="es-US" sz="2400" dirty="0" smtClean="0">
                <a:latin typeface="Calibri Light" panose="020F0302020204030204" pitchFamily="34" charset="0"/>
              </a:rPr>
              <a:t>:. Log:. n° 1820 SOL DE COLOMBIA, tienen el placer de invitarle </a:t>
            </a: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a la Ceremonia Solemne de entrega de la </a:t>
            </a:r>
          </a:p>
          <a:p>
            <a:pPr algn="ctr"/>
            <a:r>
              <a:rPr lang="es-US" sz="2400" b="1" dirty="0" smtClean="0">
                <a:latin typeface="Calibri Light" panose="020F0302020204030204" pitchFamily="34" charset="0"/>
              </a:rPr>
              <a:t>Medalla al Mérito Masónico</a:t>
            </a:r>
          </a:p>
          <a:p>
            <a:pPr algn="ctr"/>
            <a:r>
              <a:rPr lang="es-US" sz="2400" b="1" dirty="0" smtClean="0">
                <a:latin typeface="Calibri Light" panose="020F0302020204030204" pitchFamily="34" charset="0"/>
              </a:rPr>
              <a:t>a la </a:t>
            </a:r>
            <a:r>
              <a:rPr lang="es-US" sz="2400" b="1" dirty="0" err="1" smtClean="0">
                <a:latin typeface="Calibri Light" panose="020F0302020204030204" pitchFamily="34" charset="0"/>
              </a:rPr>
              <a:t>Resp</a:t>
            </a:r>
            <a:r>
              <a:rPr lang="es-US" sz="2400" b="1" dirty="0" smtClean="0">
                <a:latin typeface="Calibri Light" panose="020F0302020204030204" pitchFamily="34" charset="0"/>
              </a:rPr>
              <a:t>:. </a:t>
            </a:r>
            <a:r>
              <a:rPr lang="es-US" sz="2400" b="1" dirty="0" err="1" smtClean="0">
                <a:latin typeface="Calibri Light" panose="020F0302020204030204" pitchFamily="34" charset="0"/>
              </a:rPr>
              <a:t>Hna</a:t>
            </a:r>
            <a:r>
              <a:rPr lang="es-US" sz="2400" b="1" dirty="0" smtClean="0">
                <a:latin typeface="Calibri Light" panose="020F0302020204030204" pitchFamily="34" charset="0"/>
              </a:rPr>
              <a:t>:. Maria del Carmen Hernández de Castellanos</a:t>
            </a:r>
            <a:r>
              <a:rPr lang="es-US" sz="2400" dirty="0" smtClean="0">
                <a:latin typeface="Calibri Light" panose="020F0302020204030204" pitchFamily="34" charset="0"/>
              </a:rPr>
              <a:t>,</a:t>
            </a: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por la MPGC de la Federación </a:t>
            </a:r>
            <a:r>
              <a:rPr lang="es-US" sz="2400" dirty="0" smtClean="0">
                <a:latin typeface="Calibri Light" panose="020F0302020204030204" pitchFamily="34" charset="0"/>
              </a:rPr>
              <a:t>Colombiana,</a:t>
            </a:r>
            <a:endParaRPr lang="es-US" sz="2400" dirty="0" smtClean="0">
              <a:latin typeface="Calibri Light" panose="020F0302020204030204" pitchFamily="34" charset="0"/>
            </a:endParaRP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la M:. </a:t>
            </a:r>
            <a:r>
              <a:rPr lang="es-US" sz="2400" dirty="0" err="1" smtClean="0">
                <a:latin typeface="Calibri Light" panose="020F0302020204030204" pitchFamily="34" charset="0"/>
              </a:rPr>
              <a:t>Il</a:t>
            </a:r>
            <a:r>
              <a:rPr lang="es-US" sz="2400" dirty="0" smtClean="0">
                <a:latin typeface="Calibri Light" panose="020F0302020204030204" pitchFamily="34" charset="0"/>
              </a:rPr>
              <a:t>:. </a:t>
            </a:r>
            <a:r>
              <a:rPr lang="es-US" sz="2400" dirty="0" err="1" smtClean="0">
                <a:latin typeface="Calibri Light" panose="020F0302020204030204" pitchFamily="34" charset="0"/>
              </a:rPr>
              <a:t>Hna</a:t>
            </a:r>
            <a:r>
              <a:rPr lang="es-US" sz="2400" dirty="0" smtClean="0">
                <a:latin typeface="Calibri Light" panose="020F0302020204030204" pitchFamily="34" charset="0"/>
              </a:rPr>
              <a:t>:. Elia Isabel Vargas de Caro y por el M:. </a:t>
            </a:r>
            <a:r>
              <a:rPr lang="es-US" sz="2400" dirty="0" err="1" smtClean="0">
                <a:latin typeface="Calibri Light" panose="020F0302020204030204" pitchFamily="34" charset="0"/>
              </a:rPr>
              <a:t>Il</a:t>
            </a:r>
            <a:r>
              <a:rPr lang="es-US" sz="2400" dirty="0" smtClean="0">
                <a:latin typeface="Calibri Light" panose="020F0302020204030204" pitchFamily="34" charset="0"/>
              </a:rPr>
              <a:t>:. </a:t>
            </a:r>
            <a:r>
              <a:rPr lang="es-US" sz="2400" dirty="0" err="1" smtClean="0">
                <a:latin typeface="Calibri Light" panose="020F0302020204030204" pitchFamily="34" charset="0"/>
              </a:rPr>
              <a:t>Hno</a:t>
            </a:r>
            <a:r>
              <a:rPr lang="es-US" sz="2400" dirty="0" smtClean="0">
                <a:latin typeface="Calibri Light" panose="020F0302020204030204" pitchFamily="34" charset="0"/>
              </a:rPr>
              <a:t>:. François  </a:t>
            </a:r>
            <a:r>
              <a:rPr lang="es-US" sz="2400" dirty="0" err="1" smtClean="0">
                <a:latin typeface="Calibri Light" panose="020F0302020204030204" pitchFamily="34" charset="0"/>
              </a:rPr>
              <a:t>Merceir</a:t>
            </a:r>
            <a:endParaRPr lang="es-US" sz="2400" dirty="0" smtClean="0">
              <a:latin typeface="Calibri Light" panose="020F0302020204030204" pitchFamily="34" charset="0"/>
            </a:endParaRP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en presencia de todos los </a:t>
            </a:r>
            <a:r>
              <a:rPr lang="es-US" sz="2400" dirty="0" err="1" smtClean="0">
                <a:latin typeface="Calibri Light" panose="020F0302020204030204" pitchFamily="34" charset="0"/>
              </a:rPr>
              <a:t>Hnos</a:t>
            </a:r>
            <a:r>
              <a:rPr lang="es-US" sz="2400" dirty="0" smtClean="0">
                <a:latin typeface="Calibri Light" panose="020F0302020204030204" pitchFamily="34" charset="0"/>
              </a:rPr>
              <a:t>:. y </a:t>
            </a:r>
            <a:r>
              <a:rPr lang="es-US" sz="2400" dirty="0" err="1" smtClean="0">
                <a:latin typeface="Calibri Light" panose="020F0302020204030204" pitchFamily="34" charset="0"/>
              </a:rPr>
              <a:t>Hnas</a:t>
            </a:r>
            <a:r>
              <a:rPr lang="es-US" sz="2400" dirty="0" smtClean="0">
                <a:latin typeface="Calibri Light" panose="020F0302020204030204" pitchFamily="34" charset="0"/>
              </a:rPr>
              <a:t> de nuestra augusta Ord:.</a:t>
            </a:r>
          </a:p>
          <a:p>
            <a:pPr algn="ctr"/>
            <a:endParaRPr lang="es-US" sz="2400" dirty="0">
              <a:latin typeface="Calibri Light" panose="020F0302020204030204" pitchFamily="34" charset="0"/>
            </a:endParaRPr>
          </a:p>
          <a:p>
            <a:pPr algn="ctr"/>
            <a:r>
              <a:rPr lang="es-US" sz="2400" dirty="0" err="1" smtClean="0">
                <a:latin typeface="Calibri Light" panose="020F0302020204030204" pitchFamily="34" charset="0"/>
              </a:rPr>
              <a:t>Sabado</a:t>
            </a:r>
            <a:r>
              <a:rPr lang="es-US" sz="2400" dirty="0" smtClean="0">
                <a:latin typeface="Calibri Light" panose="020F0302020204030204" pitchFamily="34" charset="0"/>
              </a:rPr>
              <a:t> 11 de Febrero de 2.017  - 05:00 PM</a:t>
            </a: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Diagonal 54 n° 16ª-04, Bogotá</a:t>
            </a:r>
          </a:p>
          <a:p>
            <a:pPr algn="ctr"/>
            <a:r>
              <a:rPr lang="es-US" sz="2400" dirty="0" smtClean="0"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7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Copa Airlines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Alberto Fernandez Robayo</dc:creator>
  <cp:lastModifiedBy>William Alberto Fernandez Robayo</cp:lastModifiedBy>
  <cp:revision>8</cp:revision>
  <dcterms:created xsi:type="dcterms:W3CDTF">2017-01-08T01:55:14Z</dcterms:created>
  <dcterms:modified xsi:type="dcterms:W3CDTF">2017-01-10T13:02:09Z</dcterms:modified>
</cp:coreProperties>
</file>